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>
                <a:sym typeface="+mn-ea"/>
              </a:rPr>
              <a:t>JavaWeb</a:t>
            </a:r>
            <a:r>
              <a:rPr lang="zh-CN" altLang="en-US">
                <a:sym typeface="+mn-ea"/>
              </a:rPr>
              <a:t>后端开发入门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第六节</a:t>
            </a:r>
            <a:r>
              <a:rPr lang="en-US" altLang="zh-CN"/>
              <a:t>  </a:t>
            </a:r>
            <a:r>
              <a:rPr lang="zh-CN" altLang="en-US"/>
              <a:t>前后端交互</a:t>
            </a:r>
            <a:r>
              <a:rPr lang="zh-CN" altLang="en-US"/>
              <a:t>方式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JSON</a:t>
            </a:r>
            <a:r>
              <a:rPr lang="zh-CN" altLang="en-US"/>
              <a:t>数据格式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/>
              <a:t>举个具体的例子：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@PostMapping("/body")</a:t>
            </a:r>
            <a:endParaRPr lang="zh-CN" altLang="en-US"/>
          </a:p>
          <a:p>
            <a:r>
              <a:rPr lang="zh-CN" altLang="en-US"/>
              <a:t>    public Student getBody(@RequestBody Student student){</a:t>
            </a:r>
            <a:endParaRPr lang="zh-CN" altLang="en-US"/>
          </a:p>
          <a:p>
            <a:r>
              <a:rPr lang="zh-CN" altLang="en-US"/>
              <a:t>        return student;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对于上面这几行代码，当前端请求进入这段代码之后，我们返回的是一个Student对象。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student是一个Java对象，它具有层级结构，不可能直接在网络中传输。即使能传输，浏览器的JavaScript脚本显然也不具备解析Java对象的能力，毕竟它又没有java里的jre环境。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那么它到底是如何传输的呢？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JSON</a:t>
            </a:r>
            <a:r>
              <a:rPr lang="zh-CN" altLang="en-US"/>
              <a:t>数据格式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8605"/>
            <a:ext cx="10515600" cy="5361305"/>
          </a:xfrm>
        </p:spPr>
        <p:txBody>
          <a:bodyPr>
            <a:normAutofit fontScale="90000"/>
          </a:bodyPr>
          <a:p>
            <a:r>
              <a:rPr lang="zh-CN" altLang="en-US"/>
              <a:t>这里就引入了一种数据格式：JSON。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在解释这个数据格式的含义之前，我们先来认识一下整体的传输流程：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后台开发者借助SpringBoot返回一个Java对象object</a:t>
            </a:r>
            <a:endParaRPr lang="zh-CN" altLang="en-US"/>
          </a:p>
          <a:p>
            <a:r>
              <a:rPr lang="zh-CN" altLang="en-US"/>
              <a:t>SpringBoot使用jackson（SpringBoot内置的默认的json解析器）把object转换为json</a:t>
            </a:r>
            <a:endParaRPr lang="zh-CN" altLang="en-US"/>
          </a:p>
          <a:p>
            <a:r>
              <a:rPr lang="zh-CN" altLang="en-US"/>
              <a:t>前端接收到json</a:t>
            </a:r>
            <a:endParaRPr lang="zh-CN" altLang="en-US"/>
          </a:p>
          <a:p>
            <a:r>
              <a:rPr lang="zh-CN" altLang="en-US"/>
              <a:t>前端进行处理（把json转换为JS Object等）</a:t>
            </a:r>
            <a:endParaRPr lang="zh-CN" altLang="en-US"/>
          </a:p>
          <a:p>
            <a:r>
              <a:rPr lang="zh-CN" altLang="en-US"/>
              <a:t>通过这个流程，我们也就知道了json的用处：作为一种中间表现形式，协助前后端完成交互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JSON</a:t>
            </a:r>
            <a:r>
              <a:rPr lang="zh-CN" altLang="en-US"/>
              <a:t>数据格式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4705"/>
          </a:xfrm>
        </p:spPr>
        <p:txBody>
          <a:bodyPr>
            <a:normAutofit lnSpcReduction="10000"/>
          </a:bodyPr>
          <a:p>
            <a:r>
              <a:rPr lang="zh-CN" altLang="en-US"/>
              <a:t>一、基本概念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JSON: JavaScript Object Notation(JavaScript 对象表示法)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JSON 是存储和交换文本信息的语法。类似 XML（XML是什么？还记得我们的pom.xml吗？STEP4.2 认识pom.xml）。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JSON 比 XML 更小、更快，更易解析。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zh-CN" altLang="en-US"/>
              <a:t>后两张）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JSON</a:t>
            </a:r>
            <a:r>
              <a:rPr lang="zh-CN" altLang="en-US"/>
              <a:t>数据格式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二、语法格式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JSON本质上就是符合特殊格式的字符串，它大抵有以下几个特征：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数据在名称/值对中</a:t>
            </a:r>
            <a:endParaRPr lang="zh-CN" altLang="en-US"/>
          </a:p>
          <a:p>
            <a:r>
              <a:rPr lang="zh-CN" altLang="en-US"/>
              <a:t>数据由逗号分隔</a:t>
            </a:r>
            <a:endParaRPr lang="zh-CN" altLang="en-US"/>
          </a:p>
          <a:p>
            <a:r>
              <a:rPr lang="zh-CN" altLang="en-US"/>
              <a:t>大括号保存对象</a:t>
            </a:r>
            <a:endParaRPr lang="zh-CN" altLang="en-US"/>
          </a:p>
          <a:p>
            <a:r>
              <a:rPr lang="zh-CN" altLang="en-US"/>
              <a:t>中括号保存数组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JSON</a:t>
            </a:r>
            <a:r>
              <a:rPr lang="zh-CN" altLang="en-US"/>
              <a:t>数据格式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4385" y="1557020"/>
            <a:ext cx="10515600" cy="5878195"/>
          </a:xfrm>
        </p:spPr>
        <p:txBody>
          <a:bodyPr>
            <a:normAutofit fontScale="60000"/>
          </a:bodyPr>
          <a:p>
            <a:r>
              <a:rPr lang="zh-CN" altLang="en-US"/>
              <a:t>三、用法示例</a:t>
            </a:r>
            <a:endParaRPr lang="zh-CN" altLang="en-US"/>
          </a:p>
          <a:p>
            <a:r>
              <a:rPr lang="zh-CN" altLang="en-US"/>
              <a:t>[{</a:t>
            </a:r>
            <a:endParaRPr lang="zh-CN" altLang="en-US"/>
          </a:p>
          <a:p>
            <a:r>
              <a:rPr lang="zh-CN" altLang="en-US"/>
              <a:t>	"id": 1,</a:t>
            </a:r>
            <a:endParaRPr lang="zh-CN" altLang="en-US"/>
          </a:p>
          <a:p>
            <a:r>
              <a:rPr lang="zh-CN" altLang="en-US"/>
              <a:t>	"name": "Jack",</a:t>
            </a:r>
            <a:endParaRPr lang="zh-CN" altLang="en-US"/>
          </a:p>
          <a:p>
            <a:r>
              <a:rPr lang="zh-CN" altLang="en-US"/>
              <a:t>	"educationList": ["中国小学", "上海中学"],</a:t>
            </a:r>
            <a:endParaRPr lang="zh-CN" altLang="en-US"/>
          </a:p>
          <a:p>
            <a:r>
              <a:rPr lang="zh-CN" altLang="en-US"/>
              <a:t>	"registration": "Dec 13, 2019, 3:56:56 PM"</a:t>
            </a:r>
            <a:endParaRPr lang="zh-CN" altLang="en-US"/>
          </a:p>
          <a:p>
            <a:r>
              <a:rPr lang="zh-CN" altLang="en-US"/>
              <a:t>}, {</a:t>
            </a:r>
            <a:endParaRPr lang="zh-CN" altLang="en-US"/>
          </a:p>
          <a:p>
            <a:r>
              <a:rPr lang="zh-CN" altLang="en-US"/>
              <a:t>	"id": 2,</a:t>
            </a:r>
            <a:endParaRPr lang="zh-CN" altLang="en-US"/>
          </a:p>
          <a:p>
            <a:r>
              <a:rPr lang="zh-CN" altLang="en-US"/>
              <a:t>	"name": "Peter",</a:t>
            </a:r>
            <a:endParaRPr lang="zh-CN" altLang="en-US"/>
          </a:p>
          <a:p>
            <a:r>
              <a:rPr lang="zh-CN" altLang="en-US"/>
              <a:t>	"educationList": ["中国小学", "上海中学"],</a:t>
            </a:r>
            <a:endParaRPr lang="zh-CN" altLang="en-US"/>
          </a:p>
          <a:p>
            <a:r>
              <a:rPr lang="zh-CN" altLang="en-US"/>
              <a:t>	"registration": "Dec 13, 2019, 3:56:56 PM"</a:t>
            </a:r>
            <a:endParaRPr lang="zh-CN" altLang="en-US"/>
          </a:p>
          <a:p>
            <a:r>
              <a:rPr lang="zh-CN" altLang="en-US"/>
              <a:t>}]</a:t>
            </a:r>
            <a:endParaRPr lang="zh-CN" altLang="en-US"/>
          </a:p>
          <a:p>
            <a:r>
              <a:rPr lang="zh-CN" altLang="en-US"/>
              <a:t>我们可以非常清晰地看出这段代码的信息：</a:t>
            </a:r>
            <a:endParaRPr lang="zh-CN" altLang="en-US"/>
          </a:p>
          <a:p>
            <a:r>
              <a:rPr lang="zh-CN" altLang="en-US"/>
              <a:t>有两个学生，其中一个id为1，名字叫Jack，他的educationList（教育经历）有中国小学、上海中学，学生信息的注册时间是2019-12-13 03:56:56 PM；另一个id为2，名字叫……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6355" y="0"/>
            <a:ext cx="12238990" cy="72993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45085"/>
            <a:ext cx="12192000" cy="73329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0485" y="0"/>
            <a:ext cx="12213590" cy="72713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53265" cy="71983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10085" cy="72129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Controller</a:t>
            </a:r>
            <a:r>
              <a:rPr lang="zh-CN" altLang="en-US"/>
              <a:t>中常见的</a:t>
            </a:r>
            <a:r>
              <a:rPr lang="zh-CN" altLang="en-US"/>
              <a:t>收参方法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1945" y="1348740"/>
            <a:ext cx="6581140" cy="5372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635" cy="72637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参数校验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/>
              <a:t>那么如何来进行参数校验呢？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最简单的方式，例如对于一个密码长度的检查，我们可以这样写：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if(password.length() &lt; 4 || password.length() &gt; 20){</a:t>
            </a:r>
            <a:endParaRPr lang="zh-CN" altLang="en-US"/>
          </a:p>
          <a:p>
            <a:r>
              <a:rPr lang="zh-CN" altLang="en-US"/>
              <a:t>    throw new RuntimeException();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  <a:p>
            <a:r>
              <a:rPr lang="zh-CN" altLang="en-US"/>
              <a:t>这样显然太麻烦了，如果我们有几十上百个参数都要进行校验，难道一个个进行if-else？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所以我们引入一个工具：javax.validation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本节中，我们会详细介绍一下validation的使用方式。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参数校验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9890" y="1483360"/>
            <a:ext cx="10963910" cy="5042535"/>
          </a:xfrm>
        </p:spPr>
        <p:txBody>
          <a:bodyPr>
            <a:normAutofit fontScale="55000"/>
          </a:bodyPr>
          <a:p>
            <a:r>
              <a:rPr lang="zh-CN" altLang="en-US"/>
              <a:t>分为两步：</a:t>
            </a:r>
            <a:endParaRPr lang="zh-CN" altLang="en-US"/>
          </a:p>
          <a:p>
            <a:r>
              <a:rPr lang="zh-CN" altLang="en-US"/>
              <a:t>1.首先在需要校验的参数前添加校验注解（多个校验注解可以叠加使用），例如：</a:t>
            </a:r>
            <a:endParaRPr lang="zh-CN" altLang="en-US"/>
          </a:p>
          <a:p>
            <a:r>
              <a:rPr lang="zh-CN" altLang="en-US"/>
              <a:t>@NotNull @Size(min = 4,max = 20) String password</a:t>
            </a:r>
            <a:endParaRPr lang="zh-CN" altLang="en-US"/>
          </a:p>
          <a:p>
            <a:r>
              <a:rPr lang="zh-CN" altLang="en-US"/>
              <a:t>表示password必须不能为空，且长度范围在4-20之间。</a:t>
            </a:r>
            <a:endParaRPr lang="zh-CN" altLang="en-US"/>
          </a:p>
          <a:p>
            <a:r>
              <a:rPr lang="zh-CN" altLang="en-US"/>
              <a:t>2.然后在当前类上添加@Validated注解，启用数据校验，例如：</a:t>
            </a:r>
            <a:endParaRPr lang="zh-CN" altLang="en-US"/>
          </a:p>
          <a:p>
            <a:r>
              <a:rPr lang="zh-CN" altLang="en-US"/>
              <a:t>@RestController</a:t>
            </a:r>
            <a:endParaRPr lang="zh-CN" altLang="en-US"/>
          </a:p>
          <a:p>
            <a:r>
              <a:rPr lang="zh-CN" altLang="en-US"/>
              <a:t>@Validated</a:t>
            </a:r>
            <a:endParaRPr lang="zh-CN" altLang="en-US"/>
          </a:p>
          <a:p>
            <a:r>
              <a:rPr lang="zh-CN" altLang="en-US"/>
              <a:t>//类上加@Validated使约束生效</a:t>
            </a:r>
            <a:endParaRPr lang="zh-CN" altLang="en-US"/>
          </a:p>
          <a:p>
            <a:r>
              <a:rPr lang="zh-CN" altLang="en-US"/>
              <a:t>public class ArgueController {</a:t>
            </a:r>
            <a:endParaRPr lang="zh-CN" altLang="en-US"/>
          </a:p>
          <a:p>
            <a:r>
              <a:rPr lang="zh-CN" altLang="en-US"/>
              <a:t>    @GetMapping("/argue/{password}")</a:t>
            </a:r>
            <a:endParaRPr lang="zh-CN" altLang="en-US"/>
          </a:p>
          <a:p>
            <a:r>
              <a:rPr lang="zh-CN" altLang="en-US"/>
              <a:t>    public String argue(@NotNull @Size(min = 4,max = 20) @PathVariable("password")String password){</a:t>
            </a:r>
            <a:endParaRPr lang="zh-CN" altLang="en-US"/>
          </a:p>
          <a:p>
            <a:r>
              <a:rPr lang="zh-CN" altLang="en-US"/>
              <a:t>        return password;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参数校验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/>
          </a:bodyPr>
          <a:p>
            <a:r>
              <a:rPr lang="zh-CN" altLang="en-US"/>
              <a:t>二、针对实体参数校验</a:t>
            </a:r>
            <a:endParaRPr lang="zh-CN" altLang="en-US"/>
          </a:p>
          <a:p>
            <a:r>
              <a:rPr lang="zh-CN" altLang="en-US"/>
              <a:t>有时我们可能不是简单地校验某一个基本参数（int，String，Timestamp等等），而是一个我们自定义的实体（比如一个学生实体，他的年龄必须在7-25范围内，名字长度必须在0-20范围内等等）。那么怎样对于一个实体进行校验呢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首先将校验信息写在实体类中：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然后在控制层中需要使用该实体来接收参数时，用@Valid来启用实体类中定义的校验约束即可：import org.hibernate.validator.constraints.Length;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参数校验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52145" y="1622425"/>
            <a:ext cx="9194165" cy="545973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参数校验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/>
              <a:t>然后在控制层中需要使用该实体来接收参数时，用@Valid来启用实体类中定义的校验约束即可：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import org.springframework.web.bind.annotation.*;</a:t>
            </a:r>
            <a:endParaRPr lang="zh-CN" altLang="en-US"/>
          </a:p>
          <a:p>
            <a:r>
              <a:rPr lang="zh-CN" altLang="en-US"/>
              <a:t>import javax.validation.Valid;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@RestController</a:t>
            </a:r>
            <a:endParaRPr lang="zh-CN" altLang="en-US"/>
          </a:p>
          <a:p>
            <a:r>
              <a:rPr lang="zh-CN" altLang="en-US"/>
              <a:t>public class BodyController {</a:t>
            </a:r>
            <a:endParaRPr lang="zh-CN" altLang="en-US"/>
          </a:p>
          <a:p>
            <a:r>
              <a:rPr lang="zh-CN" altLang="en-US"/>
              <a:t>    @GetMapping(value = "/body")</a:t>
            </a:r>
            <a:endParaRPr lang="zh-CN" altLang="en-US"/>
          </a:p>
          <a:p>
            <a:r>
              <a:rPr lang="zh-CN" altLang="en-US"/>
              <a:t>   //实体参数前加上@Valid使constraints生效</a:t>
            </a:r>
            <a:endParaRPr lang="zh-CN" altLang="en-US"/>
          </a:p>
          <a:p>
            <a:r>
              <a:rPr lang="zh-CN" altLang="en-US"/>
              <a:t>    public void body(@Valid @RequestBody MyBean bean) {</a:t>
            </a:r>
            <a:endParaRPr lang="zh-CN" altLang="en-US"/>
          </a:p>
          <a:p>
            <a:r>
              <a:rPr lang="zh-CN" altLang="en-US"/>
              <a:t>   }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参数校验</a:t>
            </a:r>
            <a:endParaRPr lang="zh-CN" altLang="en-US"/>
          </a:p>
        </p:txBody>
      </p:sp>
      <p:pic>
        <p:nvPicPr>
          <p:cNvPr id="4" name="内容占位符 3" descr="v2-e8b4054451b077544c0a0340157a4b6b_1440w"/>
          <p:cNvPicPr>
            <a:picLocks noChangeAspect="1"/>
          </p:cNvPicPr>
          <p:nvPr>
            <p:ph idx="1"/>
          </p:nvPr>
        </p:nvPicPr>
        <p:blipFill>
          <a:blip r:embed="rId1"/>
          <a:srcRect b="54998"/>
          <a:stretch>
            <a:fillRect/>
          </a:stretch>
        </p:blipFill>
        <p:spPr>
          <a:xfrm>
            <a:off x="4032250" y="748030"/>
            <a:ext cx="7574280" cy="53625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3" descr="v2-e8b4054451b077544c0a0340157a4b6b_1440w"/>
          <p:cNvPicPr>
            <a:picLocks noChangeAspect="1"/>
          </p:cNvPicPr>
          <p:nvPr/>
        </p:nvPicPr>
        <p:blipFill>
          <a:blip r:embed="rId1"/>
          <a:srcRect t="44650" b="3240"/>
          <a:stretch>
            <a:fillRect/>
          </a:stretch>
        </p:blipFill>
        <p:spPr>
          <a:xfrm>
            <a:off x="2308860" y="703580"/>
            <a:ext cx="7574280" cy="620966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参数</a:t>
            </a:r>
            <a:r>
              <a:rPr lang="zh-CN" altLang="en-US"/>
              <a:t>校验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自定义参数校验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同源策略与跨域资源</a:t>
            </a:r>
            <a:r>
              <a:rPr lang="zh-CN" altLang="en-US"/>
              <a:t>共享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Controller</a:t>
            </a:r>
            <a:r>
              <a:rPr lang="zh-CN" altLang="en-US">
                <a:sym typeface="+mn-ea"/>
              </a:rPr>
              <a:t>中常见的收参方法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4560" y="1635125"/>
            <a:ext cx="8763000" cy="1052830"/>
          </a:xfrm>
          <a:prstGeom prst="rect">
            <a:avLst/>
          </a:prstGeom>
          <a:ln w="63500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4" name="文本框 3"/>
          <p:cNvSpPr txBox="1"/>
          <p:nvPr/>
        </p:nvSpPr>
        <p:spPr>
          <a:xfrm>
            <a:off x="875030" y="3002915"/>
            <a:ext cx="881888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这里再简单解释一下@PathVariable的含义：</a:t>
            </a:r>
            <a:endParaRPr lang="zh-CN" altLang="en-US"/>
          </a:p>
          <a:p>
            <a:r>
              <a:rPr lang="zh-CN" altLang="en-US"/>
              <a:t>例如对于上面这一行代码，我们只要把参数放在@GetMapping("/login/{username}/{password}")的{username}和{password}里，在我们的方法中就可以通过</a:t>
            </a:r>
            <a:endParaRPr lang="zh-CN" altLang="en-US"/>
          </a:p>
          <a:p>
            <a:r>
              <a:rPr lang="zh-CN" altLang="en-US"/>
              <a:t>@PathVariable(value = "username",required = true)String username</a:t>
            </a:r>
            <a:endParaRPr lang="zh-CN" altLang="en-US"/>
          </a:p>
          <a:p>
            <a:r>
              <a:rPr lang="zh-CN" altLang="en-US"/>
              <a:t>@PathVariable(value = "password",required = true)String password</a:t>
            </a:r>
            <a:endParaRPr lang="zh-CN" altLang="en-US"/>
          </a:p>
          <a:p>
            <a:r>
              <a:rPr lang="zh-CN" altLang="en-US"/>
              <a:t>来把收到的参数分别赋值给username和password。</a:t>
            </a:r>
            <a:endParaRPr lang="zh-CN" altLang="en-US"/>
          </a:p>
          <a:p>
            <a:r>
              <a:rPr lang="zh-CN" altLang="en-US"/>
              <a:t>如果简单总结一下，@PathVariable是一种“显式地把参数放在url中”的传参方式。</a:t>
            </a:r>
            <a:endParaRPr lang="zh-CN" altLang="en-US"/>
          </a:p>
          <a:p>
            <a:r>
              <a:rPr lang="zh-CN" altLang="en-US"/>
              <a:t>而这样一种传参方式可能导致url过长，而且Spring对于@PathVariable的处理会有一个比较复杂的流程，频繁使用这种方式来收参不是一个好的决策。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Controller</a:t>
            </a:r>
            <a:r>
              <a:rPr lang="zh-CN" altLang="en-US">
                <a:sym typeface="+mn-ea"/>
              </a:rPr>
              <a:t>中常见的收参方法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除了这种还有什么收参方式</a:t>
            </a:r>
            <a:r>
              <a:rPr lang="zh-CN" altLang="en-US"/>
              <a:t>呢？</a:t>
            </a:r>
            <a:endParaRPr lang="zh-CN" altLang="en-US"/>
          </a:p>
          <a:p>
            <a:r>
              <a:rPr lang="zh-CN" altLang="en-US"/>
              <a:t>常见的方式有：Path，Query，Body，Form-data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Controller</a:t>
            </a:r>
            <a:r>
              <a:rPr lang="zh-CN" altLang="en-US">
                <a:sym typeface="+mn-ea"/>
              </a:rPr>
              <a:t>中常见的收参方法</a:t>
            </a:r>
            <a:r>
              <a:rPr lang="en-US" altLang="zh-CN">
                <a:sym typeface="+mn-ea"/>
              </a:rPr>
              <a:t>——P</a:t>
            </a:r>
            <a:r>
              <a:rPr lang="en-US" altLang="zh-CN">
                <a:sym typeface="+mn-ea"/>
              </a:rPr>
              <a:t>ath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获取路径参数，形如……/{argue1}/{argue2}……使用@PathVariable接收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Controller示例代码：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@PostMapping("/path/{id}/{name}/{age}")</a:t>
            </a:r>
            <a:endParaRPr lang="zh-CN" altLang="en-US"/>
          </a:p>
          <a:p>
            <a:r>
              <a:rPr lang="zh-CN" altLang="en-US"/>
              <a:t>public String getPath(@PathVariable("id")Integer id,</a:t>
            </a:r>
            <a:endParaRPr lang="zh-CN" altLang="en-US"/>
          </a:p>
          <a:p>
            <a:r>
              <a:rPr lang="zh-CN" altLang="en-US"/>
              <a:t>                       @PathVariable("name")String name,</a:t>
            </a:r>
            <a:endParaRPr lang="zh-CN" altLang="en-US"/>
          </a:p>
          <a:p>
            <a:r>
              <a:rPr lang="zh-CN" altLang="en-US"/>
              <a:t>                       @PathVariable("age")Integer age)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Controller</a:t>
            </a:r>
            <a:r>
              <a:rPr lang="zh-CN" altLang="en-US">
                <a:sym typeface="+mn-ea"/>
              </a:rPr>
              <a:t>中常见的收参方法</a:t>
            </a:r>
            <a:r>
              <a:rPr lang="en-US" altLang="zh-CN">
                <a:sym typeface="+mn-ea"/>
              </a:rPr>
              <a:t>——Q</a:t>
            </a:r>
            <a:r>
              <a:rPr lang="en-US" altLang="zh-CN">
                <a:sym typeface="+mn-ea"/>
              </a:rPr>
              <a:t>uery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获取查询参数，形如……?argue1={argue1}&amp;argue2={argue2}……使用@RequestParam接收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Controller示例代码：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@PostMapping("/query")</a:t>
            </a:r>
            <a:endParaRPr lang="zh-CN" altLang="en-US"/>
          </a:p>
          <a:p>
            <a:r>
              <a:rPr lang="zh-CN" altLang="en-US"/>
              <a:t>public String getQuery(@RequestParam("id")Integer id,</a:t>
            </a:r>
            <a:endParaRPr lang="zh-CN" altLang="en-US"/>
          </a:p>
          <a:p>
            <a:r>
              <a:rPr lang="zh-CN" altLang="en-US"/>
              <a:t>                        @RequestParam("name")String name,</a:t>
            </a:r>
            <a:endParaRPr lang="zh-CN" altLang="en-US"/>
          </a:p>
          <a:p>
            <a:r>
              <a:rPr lang="zh-CN" altLang="en-US"/>
              <a:t>                        @RequestParam("age")Integer age){}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Controller</a:t>
            </a:r>
            <a:r>
              <a:rPr lang="zh-CN" altLang="en-US">
                <a:sym typeface="+mn-ea"/>
              </a:rPr>
              <a:t>中常见的收参方法</a:t>
            </a:r>
            <a:r>
              <a:rPr lang="en-US" altLang="zh-CN">
                <a:sym typeface="+mn-ea"/>
              </a:rPr>
              <a:t>——B</a:t>
            </a:r>
            <a:r>
              <a:rPr lang="en-US" altLang="zh-CN">
                <a:sym typeface="+mn-ea"/>
              </a:rPr>
              <a:t>ody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获取body参数，一般使用@RequestBody，用实体（可以理解为是简单的Java Bean）接收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Controller示例代码：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@PostMapping("/body")</a:t>
            </a:r>
            <a:endParaRPr lang="zh-CN" altLang="en-US"/>
          </a:p>
          <a:p>
            <a:r>
              <a:rPr lang="zh-CN" altLang="en-US"/>
              <a:t>public String getBody(@RequestBody Student student){}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Controller</a:t>
            </a:r>
            <a:r>
              <a:rPr lang="zh-CN" altLang="en-US">
                <a:sym typeface="+mn-ea"/>
              </a:rPr>
              <a:t>中常见的收参方法</a:t>
            </a:r>
            <a:r>
              <a:rPr lang="en-US" altLang="zh-CN">
                <a:sym typeface="+mn-ea"/>
              </a:rPr>
              <a:t>——Form-</a:t>
            </a:r>
            <a:r>
              <a:rPr lang="en-US" altLang="zh-CN">
                <a:sym typeface="+mn-ea"/>
              </a:rPr>
              <a:t>data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获取表单参数，一般不使用注解，用实体接收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Controller示例代码：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@PostMapping("/form_data")</a:t>
            </a:r>
            <a:endParaRPr lang="zh-CN" altLang="en-US"/>
          </a:p>
          <a:p>
            <a:r>
              <a:rPr lang="zh-CN" altLang="en-US"/>
              <a:t>public String getForm_data(Student student){}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JSON</a:t>
            </a:r>
            <a:r>
              <a:rPr lang="zh-CN" altLang="en-US"/>
              <a:t>数据</a:t>
            </a:r>
            <a:r>
              <a:rPr lang="zh-CN" altLang="en-US"/>
              <a:t>格式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后端传参的具体</a:t>
            </a:r>
            <a:r>
              <a:rPr lang="zh-CN" altLang="en-US"/>
              <a:t>表现形式</a:t>
            </a:r>
            <a:endParaRPr lang="zh-CN" altLang="en-US"/>
          </a:p>
          <a:p>
            <a:r>
              <a:rPr lang="zh-CN" altLang="en-US"/>
              <a:t>什么叫表现形式？简单来说，就是当我们在收到前端httpRequest（http请求消息）中传的参数之后，经过处理后return（返回）的Java对象，是以什么样的形式在网络中传输，并由前端接收的？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853,&quot;width&quot;:8394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3805</Words>
  <Application>WPS 演示</Application>
  <PresentationFormat>宽屏</PresentationFormat>
  <Paragraphs>200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JavaWeb后端开发入门</vt:lpstr>
      <vt:lpstr>Controller中常见的收参方法</vt:lpstr>
      <vt:lpstr>Controller中常见的收参方法</vt:lpstr>
      <vt:lpstr>Controller中常见的收参方法</vt:lpstr>
      <vt:lpstr>Controller中常见的收参方法——Path</vt:lpstr>
      <vt:lpstr>Controller中常见的收参方法——Query</vt:lpstr>
      <vt:lpstr>Controller中常见的收参方法——Body</vt:lpstr>
      <vt:lpstr>Controller中常见的收参方法——Form-data</vt:lpstr>
      <vt:lpstr>JSON数据格式</vt:lpstr>
      <vt:lpstr>JSON数据格式</vt:lpstr>
      <vt:lpstr>JSON数据格式</vt:lpstr>
      <vt:lpstr>JSON数据格式</vt:lpstr>
      <vt:lpstr>JSON数据格式</vt:lpstr>
      <vt:lpstr>JSON数据格式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参数校验</vt:lpstr>
      <vt:lpstr>参数校验</vt:lpstr>
      <vt:lpstr>参数校验</vt:lpstr>
      <vt:lpstr>参数校验</vt:lpstr>
      <vt:lpstr>参数校验</vt:lpstr>
      <vt:lpstr>参数校验</vt:lpstr>
      <vt:lpstr>PowerPoint 演示文稿</vt:lpstr>
      <vt:lpstr>参数校验</vt:lpstr>
      <vt:lpstr>同源策略与跨域资源共享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李帅</dc:creator>
  <cp:lastModifiedBy>李帅</cp:lastModifiedBy>
  <cp:revision>5</cp:revision>
  <dcterms:created xsi:type="dcterms:W3CDTF">2021-10-31T07:51:00Z</dcterms:created>
  <dcterms:modified xsi:type="dcterms:W3CDTF">2021-11-10T06:56:07Z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353CC79F9B7246B6BCBCA971754408F6</vt:lpwstr>
  </property>
  <property fmtid="{D5CDD505-2E9C-101B-9397-08002B2CF9AE}" pid="3" name="KSOProductBuildVer">
    <vt:lpwstr>2052-11.1.0.11045</vt:lpwstr>
  </property>
</Properties>
</file>